
<file path=[Content_Types].xml><?xml version="1.0" encoding="utf-8"?>
<Types xmlns="http://schemas.openxmlformats.org/package/2006/content-types">
  <Default Extension="xml" ContentType="application/xml"/>
  <Default Extension="mp4" ContentType="video/unknown"/>
  <Default Extension="bin" ContentType="application/vnd.openxmlformats-officedocument.presentationml.printerSettings"/>
  <Default Extension="png" ContentType="image/png"/>
  <Default Extension="jpe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0" r:id="rId3"/>
    <p:sldId id="262" r:id="rId4"/>
    <p:sldId id="258" r:id="rId5"/>
    <p:sldId id="259" r:id="rId6"/>
    <p:sldId id="263" r:id="rId7"/>
    <p:sldId id="264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56" d="100"/>
          <a:sy n="56" d="100"/>
        </p:scale>
        <p:origin x="-88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C574C-37D1-FB4E-A3E7-FF28D58AD869}" type="datetimeFigureOut">
              <a:rPr lang="en-US" smtClean="0"/>
              <a:t>4/14/16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FB969-EFA3-074F-96FB-C8EF122908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6787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C574C-37D1-FB4E-A3E7-FF28D58AD869}" type="datetimeFigureOut">
              <a:rPr lang="en-US" smtClean="0"/>
              <a:t>4/14/16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FB969-EFA3-074F-96FB-C8EF122908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7562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C574C-37D1-FB4E-A3E7-FF28D58AD869}" type="datetimeFigureOut">
              <a:rPr lang="en-US" smtClean="0"/>
              <a:t>4/14/16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FB969-EFA3-074F-96FB-C8EF122908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568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C574C-37D1-FB4E-A3E7-FF28D58AD869}" type="datetimeFigureOut">
              <a:rPr lang="en-US" smtClean="0"/>
              <a:t>4/14/16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FB969-EFA3-074F-96FB-C8EF122908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095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C574C-37D1-FB4E-A3E7-FF28D58AD869}" type="datetimeFigureOut">
              <a:rPr lang="en-US" smtClean="0"/>
              <a:t>4/14/16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FB969-EFA3-074F-96FB-C8EF122908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557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C574C-37D1-FB4E-A3E7-FF28D58AD869}" type="datetimeFigureOut">
              <a:rPr lang="en-US" smtClean="0"/>
              <a:t>4/14/16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FB969-EFA3-074F-96FB-C8EF122908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5100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C574C-37D1-FB4E-A3E7-FF28D58AD869}" type="datetimeFigureOut">
              <a:rPr lang="en-US" smtClean="0"/>
              <a:t>4/14/16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FB969-EFA3-074F-96FB-C8EF122908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908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C574C-37D1-FB4E-A3E7-FF28D58AD869}" type="datetimeFigureOut">
              <a:rPr lang="en-US" smtClean="0"/>
              <a:t>4/14/16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FB969-EFA3-074F-96FB-C8EF122908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669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C574C-37D1-FB4E-A3E7-FF28D58AD869}" type="datetimeFigureOut">
              <a:rPr lang="en-US" smtClean="0"/>
              <a:t>4/14/16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FB969-EFA3-074F-96FB-C8EF122908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784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C574C-37D1-FB4E-A3E7-FF28D58AD869}" type="datetimeFigureOut">
              <a:rPr lang="en-US" smtClean="0"/>
              <a:t>4/14/16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FB969-EFA3-074F-96FB-C8EF122908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024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C574C-37D1-FB4E-A3E7-FF28D58AD869}" type="datetimeFigureOut">
              <a:rPr lang="en-US" smtClean="0"/>
              <a:t>4/14/16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FB969-EFA3-074F-96FB-C8EF122908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074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BC574C-37D1-FB4E-A3E7-FF28D58AD869}" type="datetimeFigureOut">
              <a:rPr lang="en-US" smtClean="0"/>
              <a:t>4/14/16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FB969-EFA3-074F-96FB-C8EF122908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277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2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How to choose </a:t>
            </a:r>
            <a:r>
              <a:rPr lang="en-US" dirty="0" smtClean="0"/>
              <a:t>a </a:t>
            </a:r>
            <a:r>
              <a:rPr lang="en-US" dirty="0" smtClean="0"/>
              <a:t>CAS </a:t>
            </a:r>
            <a:r>
              <a:rPr lang="en-US" dirty="0" smtClean="0"/>
              <a:t>project?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Yes, this is a big decision.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39897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966" y="579496"/>
            <a:ext cx="835903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There is only one corner of the universe you can be certain of improving, and that’s your own self. </a:t>
            </a:r>
          </a:p>
          <a:p>
            <a:pPr algn="ctr"/>
            <a:r>
              <a:rPr lang="en-US" sz="3200" b="1" dirty="0" smtClean="0"/>
              <a:t>Aldous Huxley</a:t>
            </a:r>
            <a:endParaRPr lang="en-US" sz="32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389" y="2641599"/>
            <a:ext cx="7870609" cy="3527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2920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Flourishing</a:t>
            </a:r>
            <a:endParaRPr lang="en-US" dirty="0"/>
          </a:p>
        </p:txBody>
      </p:sp>
      <p:pic>
        <p:nvPicPr>
          <p:cNvPr id="4" name="Ken Robinson on Flourishing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49275" y="1600200"/>
            <a:ext cx="8045450" cy="4525963"/>
          </a:xfrm>
        </p:spPr>
      </p:pic>
    </p:spTree>
    <p:extLst>
      <p:ext uri="{BB962C8B-B14F-4D97-AF65-F5344CB8AC3E}">
        <p14:creationId xmlns:p14="http://schemas.microsoft.com/office/powerpoint/2010/main" val="35634345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 Learning Outcomes of CAS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Identify </a:t>
            </a:r>
            <a:r>
              <a:rPr lang="en-US" dirty="0" smtClean="0"/>
              <a:t>own strengths and develop areas for growth</a:t>
            </a:r>
          </a:p>
          <a:p>
            <a:r>
              <a:rPr lang="en-US" dirty="0" smtClean="0"/>
              <a:t>Demonstrate </a:t>
            </a:r>
            <a:r>
              <a:rPr lang="en-US" dirty="0" smtClean="0"/>
              <a:t>that challenges have been undertaken, developing new skills in the process.</a:t>
            </a:r>
          </a:p>
          <a:p>
            <a:r>
              <a:rPr lang="en-US" dirty="0" smtClean="0"/>
              <a:t>Demonstrate </a:t>
            </a:r>
            <a:r>
              <a:rPr lang="en-US" dirty="0" smtClean="0"/>
              <a:t>how to initiate and plan a CAS experience</a:t>
            </a:r>
            <a:r>
              <a:rPr lang="en-US" dirty="0" smtClean="0"/>
              <a:t>.</a:t>
            </a:r>
          </a:p>
          <a:p>
            <a:r>
              <a:rPr lang="en-US" dirty="0" smtClean="0"/>
              <a:t>Show commitment to and perseverance in CAS experiences</a:t>
            </a:r>
          </a:p>
          <a:p>
            <a:r>
              <a:rPr lang="en-US" dirty="0" smtClean="0"/>
              <a:t>Demonstrate the skills and recognize the benefits of working collaboratively </a:t>
            </a:r>
          </a:p>
          <a:p>
            <a:r>
              <a:rPr lang="en-US" dirty="0" smtClean="0"/>
              <a:t>Demonstrate engagement with issues of global importance</a:t>
            </a:r>
          </a:p>
          <a:p>
            <a:r>
              <a:rPr lang="en-US" dirty="0" smtClean="0"/>
              <a:t>Recognize and consider the ethics of choices and actions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28539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the 7 learning outcomes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Your completion of CAS </a:t>
            </a:r>
            <a:r>
              <a:rPr lang="en-US" dirty="0" smtClean="0"/>
              <a:t>will be based on achieving the 7 learning outcomes over the 18 month period of time.</a:t>
            </a:r>
          </a:p>
          <a:p>
            <a:r>
              <a:rPr lang="en-US" dirty="0" smtClean="0"/>
              <a:t>You will need to engage in meaningful and purposeful CAS experiences to develop the necessary skills, attributes and understandings to achieve the 7 learning outcomes.</a:t>
            </a:r>
          </a:p>
          <a:p>
            <a:r>
              <a:rPr lang="en-US" dirty="0" smtClean="0"/>
              <a:t>Some of the learning outcomes are achieved many times while others less frequently.</a:t>
            </a:r>
          </a:p>
          <a:p>
            <a:r>
              <a:rPr lang="en-US" dirty="0" smtClean="0"/>
              <a:t>Students provide school with evidence in their CAS portfolio.</a:t>
            </a:r>
          </a:p>
          <a:p>
            <a:r>
              <a:rPr lang="en-US" dirty="0" smtClean="0"/>
              <a:t>The CAS Coordinator (me) decides if there is enough evidence for each learning outcome.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84784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CAS ideas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err="1" smtClean="0"/>
              <a:t>VerdiAzul</a:t>
            </a:r>
            <a:r>
              <a:rPr lang="en-US" dirty="0" smtClean="0"/>
              <a:t> Association/Turtle Rescue</a:t>
            </a:r>
          </a:p>
          <a:p>
            <a:r>
              <a:rPr lang="en-US" dirty="0" smtClean="0"/>
              <a:t>La Paz Community School </a:t>
            </a:r>
            <a:r>
              <a:rPr lang="en-US" dirty="0" err="1"/>
              <a:t>S</a:t>
            </a:r>
            <a:r>
              <a:rPr lang="en-US" dirty="0" err="1" smtClean="0"/>
              <a:t>katepark</a:t>
            </a:r>
            <a:endParaRPr lang="en-US" dirty="0" smtClean="0"/>
          </a:p>
          <a:p>
            <a:r>
              <a:rPr lang="en-US" dirty="0" smtClean="0"/>
              <a:t>Students Sponsoring Students</a:t>
            </a:r>
          </a:p>
          <a:p>
            <a:r>
              <a:rPr lang="en-US" dirty="0" smtClean="0"/>
              <a:t>Ocean Cleanup with Alex </a:t>
            </a:r>
            <a:r>
              <a:rPr lang="en-US" dirty="0" err="1" smtClean="0"/>
              <a:t>Zepada</a:t>
            </a:r>
            <a:endParaRPr lang="en-US" dirty="0" smtClean="0"/>
          </a:p>
          <a:p>
            <a:r>
              <a:rPr lang="en-US" dirty="0" smtClean="0"/>
              <a:t>TECHO</a:t>
            </a:r>
          </a:p>
          <a:p>
            <a:r>
              <a:rPr lang="en-US" dirty="0" smtClean="0"/>
              <a:t>Tennis Marathon/Athletic Events</a:t>
            </a:r>
          </a:p>
          <a:p>
            <a:r>
              <a:rPr lang="en-US" dirty="0" smtClean="0"/>
              <a:t>Yearbook</a:t>
            </a:r>
          </a:p>
          <a:p>
            <a:r>
              <a:rPr lang="en-US" dirty="0" smtClean="0"/>
              <a:t>Garden</a:t>
            </a:r>
          </a:p>
          <a:p>
            <a:r>
              <a:rPr lang="en-US" dirty="0" err="1" smtClean="0"/>
              <a:t>Ecobricks</a:t>
            </a:r>
            <a:endParaRPr lang="en-US" dirty="0" smtClean="0"/>
          </a:p>
          <a:p>
            <a:pPr>
              <a:buFontTx/>
              <a:buChar char="•"/>
            </a:pPr>
            <a:r>
              <a:rPr lang="en-US" dirty="0" smtClean="0"/>
              <a:t>Fundraising team</a:t>
            </a:r>
          </a:p>
          <a:p>
            <a:pPr>
              <a:buFontTx/>
              <a:buChar char="•"/>
            </a:pPr>
            <a:r>
              <a:rPr lang="en-US" dirty="0" smtClean="0"/>
              <a:t>Poetry Nights</a:t>
            </a:r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543784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6098" y="1901022"/>
            <a:ext cx="690705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b="1" dirty="0" smtClean="0"/>
              <a:t>Can your potential CAS</a:t>
            </a:r>
          </a:p>
          <a:p>
            <a:pPr algn="ctr"/>
            <a:r>
              <a:rPr lang="en-US" sz="4800" b="1" dirty="0" smtClean="0"/>
              <a:t> project fulfill this learning</a:t>
            </a:r>
          </a:p>
          <a:p>
            <a:pPr algn="ctr"/>
            <a:r>
              <a:rPr lang="en-US" sz="4800" b="1" dirty="0" smtClean="0"/>
              <a:t> outcome?  If so, how? 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16585859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1202</TotalTime>
  <Words>255</Words>
  <Application>Microsoft Macintosh PowerPoint</Application>
  <PresentationFormat>On-screen Show (4:3)</PresentationFormat>
  <Paragraphs>35</Paragraphs>
  <Slides>7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How to choose a CAS project?</vt:lpstr>
      <vt:lpstr>PowerPoint Presentation</vt:lpstr>
      <vt:lpstr>Flourishing</vt:lpstr>
      <vt:lpstr>7 Learning Outcomes of CAS</vt:lpstr>
      <vt:lpstr>Why the 7 learning outcomes</vt:lpstr>
      <vt:lpstr>Some CAS ideas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choose my CAS project?</dc:title>
  <dc:creator>Amy Jacobs</dc:creator>
  <cp:lastModifiedBy>Amy Jacobs</cp:lastModifiedBy>
  <cp:revision>12</cp:revision>
  <dcterms:created xsi:type="dcterms:W3CDTF">2016-04-13T23:34:38Z</dcterms:created>
  <dcterms:modified xsi:type="dcterms:W3CDTF">2016-04-14T22:59:26Z</dcterms:modified>
</cp:coreProperties>
</file>